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4F"/>
    <a:srgbClr val="F2672D"/>
    <a:srgbClr val="41AD49"/>
    <a:srgbClr val="0FB3BD"/>
    <a:srgbClr val="11668F"/>
    <a:srgbClr val="F0D611"/>
    <a:srgbClr val="24DABC"/>
    <a:srgbClr val="FFFFFF"/>
    <a:srgbClr val="1CA891"/>
    <a:srgbClr val="178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39" autoAdjust="0"/>
    <p:restoredTop sz="94660"/>
  </p:normalViewPr>
  <p:slideViewPr>
    <p:cSldViewPr snapToGrid="0">
      <p:cViewPr varScale="1">
        <p:scale>
          <a:sx n="59" d="100"/>
          <a:sy n="59" d="100"/>
        </p:scale>
        <p:origin x="6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76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70084-912C-4E66-88D8-672BA69B1F80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1C7C2-D450-4468-BD6D-3FD16A9CB7C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991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C7E8E-B3DA-446C-94C1-7A51454554CE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AF12F-1F19-482F-980B-344806BCCE08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31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66F2E10B-CAD8-4D7D-8E3C-3CCFB398D0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 hasCustomPrompt="1"/>
          </p:nvPr>
        </p:nvSpPr>
        <p:spPr>
          <a:xfrm>
            <a:off x="452284" y="1059557"/>
            <a:ext cx="11189110" cy="1441707"/>
          </a:xfrm>
          <a:noFill/>
        </p:spPr>
        <p:txBody>
          <a:bodyPr anchor="ctr">
            <a:norm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Enter </a:t>
            </a:r>
            <a:r>
              <a:rPr lang="fr-FR" dirty="0" err="1"/>
              <a:t>title</a:t>
            </a:r>
            <a:r>
              <a:rPr lang="fr-FR" dirty="0"/>
              <a:t> of Paper for CIGRE SC B4  </a:t>
            </a:r>
            <a:r>
              <a:rPr lang="fr-FR" dirty="0" err="1"/>
              <a:t>Colloquium</a:t>
            </a:r>
            <a:r>
              <a:rPr lang="fr-FR" dirty="0"/>
              <a:t> in Vienna</a:t>
            </a:r>
            <a:br>
              <a:rPr lang="fr-FR" dirty="0"/>
            </a:b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712028" y="4422426"/>
            <a:ext cx="5780313" cy="503859"/>
          </a:xfrm>
        </p:spPr>
        <p:txBody>
          <a:bodyPr>
            <a:noAutofit/>
          </a:bodyPr>
          <a:lstStyle>
            <a:lvl1pPr marL="0" indent="0" algn="l">
              <a:buNone/>
              <a:defRPr lang="fr-FR" sz="2400" b="1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fr-FR" dirty="0"/>
              <a:t>1XXX</a:t>
            </a:r>
          </a:p>
        </p:txBody>
      </p:sp>
      <p:sp>
        <p:nvSpPr>
          <p:cNvPr id="5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3726375" y="3889044"/>
            <a:ext cx="5787737" cy="478952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XXX 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7C2B6B33-B804-4AA5-9D04-2616C713A5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865" y="5133188"/>
            <a:ext cx="3026670" cy="1441707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E7B5D358-5AF3-4DFC-B99C-FDAAFD663D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7" y="5133188"/>
            <a:ext cx="3026670" cy="144170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A24D834E-15D1-40EF-8A62-C2B69A2CB354}"/>
              </a:ext>
            </a:extLst>
          </p:cNvPr>
          <p:cNvSpPr/>
          <p:nvPr userDrawn="1"/>
        </p:nvSpPr>
        <p:spPr>
          <a:xfrm>
            <a:off x="451980" y="3856681"/>
            <a:ext cx="2284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kern="1200" baseline="0" dirty="0" err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Presented</a:t>
            </a:r>
            <a:r>
              <a:rPr lang="fr-FR" dirty="0"/>
              <a:t> </a:t>
            </a:r>
            <a:r>
              <a:rPr lang="fr-FR" sz="2400" b="1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by: </a:t>
            </a:r>
            <a:endParaRPr lang="de-AT" sz="2400" b="1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1FBF325-8A0F-4BF7-87B4-658CB9A61EE5}"/>
              </a:ext>
            </a:extLst>
          </p:cNvPr>
          <p:cNvSpPr/>
          <p:nvPr userDrawn="1"/>
        </p:nvSpPr>
        <p:spPr>
          <a:xfrm>
            <a:off x="441094" y="4379593"/>
            <a:ext cx="2585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 B4 Paper ID: </a:t>
            </a:r>
            <a:endParaRPr lang="de-AT" sz="2400" b="1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03729C6-2BCA-4181-A5E6-85038129330E}"/>
              </a:ext>
            </a:extLst>
          </p:cNvPr>
          <p:cNvSpPr/>
          <p:nvPr userDrawn="1"/>
        </p:nvSpPr>
        <p:spPr>
          <a:xfrm>
            <a:off x="1162181" y="190471"/>
            <a:ext cx="9867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CIGRE SC B4 Meeting and </a:t>
            </a:r>
            <a:r>
              <a:rPr lang="fr-FR" sz="2400" b="1" kern="1200" baseline="0" dirty="0" err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Colloquium</a:t>
            </a:r>
            <a:r>
              <a:rPr lang="fr-FR" sz="2400" b="1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Vienna, </a:t>
            </a:r>
            <a:r>
              <a:rPr lang="fr-FR" sz="2400" b="1" kern="1200" baseline="0" dirty="0" err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</a:t>
            </a:r>
            <a:r>
              <a:rPr lang="fr-FR" sz="2400" b="1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2023 </a:t>
            </a:r>
            <a:endParaRPr lang="de-AT" sz="2400" b="1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3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" y="0"/>
            <a:ext cx="12191048" cy="6858536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25970" y="1620462"/>
            <a:ext cx="7747000" cy="4846638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fr-FR" dirty="0"/>
              <a:t>Enter </a:t>
            </a:r>
            <a:r>
              <a:rPr lang="fr-FR" dirty="0" err="1"/>
              <a:t>chapters</a:t>
            </a:r>
            <a:r>
              <a:rPr lang="fr-FR" dirty="0"/>
              <a:t> / sections</a:t>
            </a:r>
          </a:p>
        </p:txBody>
      </p:sp>
      <p:sp>
        <p:nvSpPr>
          <p:cNvPr id="7" name="Titre 20"/>
          <p:cNvSpPr>
            <a:spLocks noGrp="1"/>
          </p:cNvSpPr>
          <p:nvPr>
            <p:ph type="title" hasCustomPrompt="1"/>
          </p:nvPr>
        </p:nvSpPr>
        <p:spPr>
          <a:xfrm>
            <a:off x="525970" y="413249"/>
            <a:ext cx="3987841" cy="69783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/>
              <a:t>Table of contents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1DF0748-DF07-4571-BAF5-536BB84A7123}"/>
              </a:ext>
            </a:extLst>
          </p:cNvPr>
          <p:cNvSpPr/>
          <p:nvPr userDrawn="1"/>
        </p:nvSpPr>
        <p:spPr>
          <a:xfrm>
            <a:off x="371755" y="6412094"/>
            <a:ext cx="8783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CIGRE SC B4 Meeting and </a:t>
            </a:r>
            <a:r>
              <a:rPr lang="fr-FR" sz="1800" b="1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Colloquium</a:t>
            </a:r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Vienna, </a:t>
            </a:r>
            <a:r>
              <a:rPr lang="fr-FR" sz="1800" b="1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</a:t>
            </a:r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11-15, 2023 </a:t>
            </a:r>
            <a:endParaRPr lang="de-AT" sz="1800" b="1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8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ce réservé du texte 16"/>
          <p:cNvSpPr>
            <a:spLocks noGrp="1"/>
          </p:cNvSpPr>
          <p:nvPr>
            <p:ph type="body" sz="quarter" idx="10" hasCustomPrompt="1"/>
          </p:nvPr>
        </p:nvSpPr>
        <p:spPr>
          <a:xfrm>
            <a:off x="2066887" y="701340"/>
            <a:ext cx="7553325" cy="35575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4800" b="1" baseline="0"/>
            </a:lvl1pPr>
          </a:lstStyle>
          <a:p>
            <a:pPr lvl="0"/>
            <a:r>
              <a:rPr lang="fr-FR" dirty="0"/>
              <a:t>Section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5" name="Espace réservé du texte 18"/>
          <p:cNvSpPr>
            <a:spLocks noGrp="1"/>
          </p:cNvSpPr>
          <p:nvPr>
            <p:ph type="body" sz="quarter" idx="11" hasCustomPrompt="1"/>
          </p:nvPr>
        </p:nvSpPr>
        <p:spPr>
          <a:xfrm>
            <a:off x="2067675" y="4403726"/>
            <a:ext cx="7553325" cy="9548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500" b="1"/>
            </a:lvl1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if </a:t>
            </a:r>
            <a:r>
              <a:rPr lang="fr-FR" dirty="0" err="1"/>
              <a:t>needed</a:t>
            </a:r>
            <a:endParaRPr lang="fr-FR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233606C-F3FB-4D63-AB7B-10A6EDB8977C}"/>
              </a:ext>
            </a:extLst>
          </p:cNvPr>
          <p:cNvSpPr/>
          <p:nvPr userDrawn="1"/>
        </p:nvSpPr>
        <p:spPr>
          <a:xfrm>
            <a:off x="371755" y="6412094"/>
            <a:ext cx="8783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CIGRE SC B4 Meeting and </a:t>
            </a:r>
            <a:r>
              <a:rPr lang="fr-FR" sz="1800" b="1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Colloquium</a:t>
            </a:r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Vienna, </a:t>
            </a:r>
            <a:r>
              <a:rPr lang="fr-FR" sz="1800" b="1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</a:t>
            </a:r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11-15, 2023 </a:t>
            </a:r>
            <a:endParaRPr lang="de-AT" sz="1800" b="1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86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re 20"/>
          <p:cNvSpPr>
            <a:spLocks noGrp="1"/>
          </p:cNvSpPr>
          <p:nvPr>
            <p:ph type="title" hasCustomPrompt="1"/>
          </p:nvPr>
        </p:nvSpPr>
        <p:spPr>
          <a:xfrm>
            <a:off x="6117737" y="1363287"/>
            <a:ext cx="4774779" cy="175239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dirty="0" err="1"/>
              <a:t>Title</a:t>
            </a:r>
            <a:r>
              <a:rPr lang="fr-FR" dirty="0"/>
              <a:t> of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0" name="Espace réservé du texte 26"/>
          <p:cNvSpPr>
            <a:spLocks noGrp="1"/>
          </p:cNvSpPr>
          <p:nvPr>
            <p:ph type="body" sz="quarter" idx="11" hasCustomPrompt="1"/>
          </p:nvPr>
        </p:nvSpPr>
        <p:spPr>
          <a:xfrm>
            <a:off x="6097395" y="3211940"/>
            <a:ext cx="4795121" cy="229108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err="1"/>
              <a:t>Text</a:t>
            </a:r>
            <a:r>
              <a:rPr lang="fr-FR" dirty="0"/>
              <a:t> if </a:t>
            </a:r>
            <a:r>
              <a:rPr lang="fr-FR" dirty="0" err="1"/>
              <a:t>needed</a:t>
            </a:r>
            <a:endParaRPr lang="fr-FR" dirty="0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2" hasCustomPrompt="1"/>
          </p:nvPr>
        </p:nvSpPr>
        <p:spPr>
          <a:xfrm>
            <a:off x="533400" y="1363287"/>
            <a:ext cx="5114897" cy="549471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Insert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2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573089"/>
            <a:ext cx="8696325" cy="485774"/>
          </a:xfrm>
        </p:spPr>
        <p:txBody>
          <a:bodyPr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fr-FR" dirty="0" err="1"/>
              <a:t>Title</a:t>
            </a:r>
            <a:r>
              <a:rPr lang="fr-FR" dirty="0"/>
              <a:t> of slide (if </a:t>
            </a:r>
            <a:r>
              <a:rPr lang="fr-FR" dirty="0" err="1"/>
              <a:t>needed</a:t>
            </a:r>
            <a:r>
              <a:rPr lang="fr-FR" dirty="0"/>
              <a:t>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999C6A7-2C67-421E-BBAE-39F1CC549D16}"/>
              </a:ext>
            </a:extLst>
          </p:cNvPr>
          <p:cNvSpPr/>
          <p:nvPr userDrawn="1"/>
        </p:nvSpPr>
        <p:spPr>
          <a:xfrm>
            <a:off x="371755" y="6412094"/>
            <a:ext cx="8783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CIGRE SC B4 Meeting and </a:t>
            </a:r>
            <a:r>
              <a:rPr lang="fr-FR" sz="1800" b="1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Colloquium</a:t>
            </a:r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Vienna, </a:t>
            </a:r>
            <a:r>
              <a:rPr lang="fr-FR" sz="1800" b="1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</a:t>
            </a:r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11-15, 2023 </a:t>
            </a:r>
            <a:endParaRPr lang="de-AT" sz="1800" b="1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328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95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re 20"/>
          <p:cNvSpPr>
            <a:spLocks noGrp="1"/>
          </p:cNvSpPr>
          <p:nvPr>
            <p:ph type="title" hasCustomPrompt="1"/>
          </p:nvPr>
        </p:nvSpPr>
        <p:spPr>
          <a:xfrm>
            <a:off x="525970" y="413249"/>
            <a:ext cx="8951422" cy="69783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Title</a:t>
            </a:r>
            <a:r>
              <a:rPr lang="fr-FR" dirty="0"/>
              <a:t> of slide</a:t>
            </a:r>
          </a:p>
        </p:txBody>
      </p:sp>
      <p:sp>
        <p:nvSpPr>
          <p:cNvPr id="12" name="Espace réservé du texte 24"/>
          <p:cNvSpPr>
            <a:spLocks noGrp="1"/>
          </p:cNvSpPr>
          <p:nvPr>
            <p:ph type="body" sz="quarter" idx="10"/>
          </p:nvPr>
        </p:nvSpPr>
        <p:spPr>
          <a:xfrm>
            <a:off x="525464" y="2285999"/>
            <a:ext cx="8951912" cy="3933825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u texte 26"/>
          <p:cNvSpPr>
            <a:spLocks noGrp="1"/>
          </p:cNvSpPr>
          <p:nvPr>
            <p:ph type="body" sz="quarter" idx="11" hasCustomPrompt="1"/>
          </p:nvPr>
        </p:nvSpPr>
        <p:spPr>
          <a:xfrm>
            <a:off x="525463" y="1165225"/>
            <a:ext cx="8951912" cy="687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if </a:t>
            </a:r>
            <a:r>
              <a:rPr lang="fr-FR" dirty="0" err="1"/>
              <a:t>needed</a:t>
            </a:r>
            <a:endParaRPr lang="fr-FR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433545A-AFFE-48CB-8733-D7EBD7366D8B}"/>
              </a:ext>
            </a:extLst>
          </p:cNvPr>
          <p:cNvSpPr/>
          <p:nvPr userDrawn="1"/>
        </p:nvSpPr>
        <p:spPr>
          <a:xfrm>
            <a:off x="371755" y="6412094"/>
            <a:ext cx="8783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CIGRE SC B4 Meeting and </a:t>
            </a:r>
            <a:r>
              <a:rPr lang="fr-FR" sz="1800" b="1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Colloquium</a:t>
            </a:r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Vienna, </a:t>
            </a:r>
            <a:r>
              <a:rPr lang="fr-FR" sz="1800" b="1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</a:t>
            </a:r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11-15, 2023 </a:t>
            </a:r>
            <a:endParaRPr lang="de-AT" sz="1800" b="1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648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511026" y="5667411"/>
            <a:ext cx="4218767" cy="828675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 baseline="0"/>
            </a:lvl1pPr>
            <a:lvl5pPr marL="1828800" indent="0" algn="ctr">
              <a:buNone/>
              <a:defRPr/>
            </a:lvl5pPr>
          </a:lstStyle>
          <a:p>
            <a:pPr lvl="0"/>
            <a:r>
              <a:rPr lang="fr-FR" dirty="0"/>
              <a:t>Picture 1 - </a:t>
            </a:r>
            <a:r>
              <a:rPr lang="fr-FR" dirty="0" err="1"/>
              <a:t>Example</a:t>
            </a:r>
            <a:endParaRPr lang="fr-FR" dirty="0"/>
          </a:p>
        </p:txBody>
      </p:sp>
      <p:sp>
        <p:nvSpPr>
          <p:cNvPr id="12" name="Espace réservé pour une image  6"/>
          <p:cNvSpPr>
            <a:spLocks noGrp="1"/>
          </p:cNvSpPr>
          <p:nvPr>
            <p:ph type="pic" sz="quarter" idx="12" hasCustomPrompt="1"/>
          </p:nvPr>
        </p:nvSpPr>
        <p:spPr>
          <a:xfrm>
            <a:off x="511175" y="1457325"/>
            <a:ext cx="4218767" cy="40608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Insert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14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527652" y="565448"/>
            <a:ext cx="8696325" cy="515158"/>
          </a:xfrm>
        </p:spPr>
        <p:txBody>
          <a:bodyPr>
            <a:noAutofit/>
          </a:bodyPr>
          <a:lstStyle>
            <a:lvl1pPr marL="0" indent="0">
              <a:buNone/>
              <a:defRPr sz="3200" b="1" baseline="0"/>
            </a:lvl1pPr>
          </a:lstStyle>
          <a:p>
            <a:pPr lvl="0"/>
            <a:r>
              <a:rPr lang="fr-FR" dirty="0" err="1"/>
              <a:t>Title</a:t>
            </a:r>
            <a:r>
              <a:rPr lang="fr-FR" dirty="0"/>
              <a:t> of slide (if </a:t>
            </a:r>
            <a:r>
              <a:rPr lang="fr-FR" dirty="0" err="1"/>
              <a:t>needed</a:t>
            </a:r>
            <a:r>
              <a:rPr lang="fr-FR" dirty="0"/>
              <a:t>)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16" hasCustomPrompt="1"/>
          </p:nvPr>
        </p:nvSpPr>
        <p:spPr>
          <a:xfrm>
            <a:off x="5005061" y="5660008"/>
            <a:ext cx="4218767" cy="828675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 baseline="0"/>
            </a:lvl1pPr>
            <a:lvl5pPr marL="1828800" indent="0" algn="ctr">
              <a:buNone/>
              <a:defRPr/>
            </a:lvl5pPr>
          </a:lstStyle>
          <a:p>
            <a:pPr lvl="0"/>
            <a:r>
              <a:rPr lang="fr-FR" dirty="0"/>
              <a:t>Picture 2 - </a:t>
            </a:r>
            <a:r>
              <a:rPr lang="fr-FR" dirty="0" err="1"/>
              <a:t>Example</a:t>
            </a:r>
            <a:endParaRPr lang="fr-FR" dirty="0"/>
          </a:p>
        </p:txBody>
      </p:sp>
      <p:sp>
        <p:nvSpPr>
          <p:cNvPr id="16" name="Espace réservé pour une image  6"/>
          <p:cNvSpPr>
            <a:spLocks noGrp="1"/>
          </p:cNvSpPr>
          <p:nvPr>
            <p:ph type="pic" sz="quarter" idx="17" hasCustomPrompt="1"/>
          </p:nvPr>
        </p:nvSpPr>
        <p:spPr>
          <a:xfrm>
            <a:off x="5005210" y="1449922"/>
            <a:ext cx="4218767" cy="40608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Insert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picture</a:t>
            </a:r>
            <a:endParaRPr lang="fr-FR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DD3834A-B3D1-4DC9-B064-008FE4523B51}"/>
              </a:ext>
            </a:extLst>
          </p:cNvPr>
          <p:cNvSpPr/>
          <p:nvPr userDrawn="1"/>
        </p:nvSpPr>
        <p:spPr>
          <a:xfrm>
            <a:off x="371755" y="6412094"/>
            <a:ext cx="8783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CIGRE SC B4 Meeting and </a:t>
            </a:r>
            <a:r>
              <a:rPr lang="fr-FR" sz="1800" b="1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Colloquium</a:t>
            </a:r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Vienna, </a:t>
            </a:r>
            <a:r>
              <a:rPr lang="fr-FR" sz="1800" b="1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</a:t>
            </a:r>
            <a:r>
              <a:rPr lang="fr-FR" sz="18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11-15, 2023 </a:t>
            </a:r>
            <a:endParaRPr lang="de-AT" sz="1800" b="1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811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89514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70093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5554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63" r:id="rId4"/>
    <p:sldLayoutId id="2147483650" r:id="rId5"/>
    <p:sldLayoutId id="2147483666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653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>
              <a:lumMod val="6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2860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fr-FR" sz="1800" b="1" kern="1200" dirty="0" smtClean="0">
          <a:solidFill>
            <a:schemeClr val="bg1">
              <a:lumMod val="6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3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Table of contents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552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4294967295"/>
          </p:nvPr>
        </p:nvSpPr>
        <p:spPr>
          <a:xfrm>
            <a:off x="579488" y="5751870"/>
            <a:ext cx="8574344" cy="560439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91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5234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Breitbild</PresentationFormat>
  <Paragraphs>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Tw Cen MT</vt:lpstr>
      <vt:lpstr>Wingdings</vt:lpstr>
      <vt:lpstr>Thème Office</vt:lpstr>
      <vt:lpstr>PowerPoint-Präsentation</vt:lpstr>
      <vt:lpstr>Table of contents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</dc:title>
  <dc:creator>Edition CIGRE</dc:creator>
  <cp:lastModifiedBy>Alexander Gaun</cp:lastModifiedBy>
  <cp:revision>74</cp:revision>
  <dcterms:created xsi:type="dcterms:W3CDTF">2016-05-24T14:40:41Z</dcterms:created>
  <dcterms:modified xsi:type="dcterms:W3CDTF">2023-05-24T12:48:17Z</dcterms:modified>
</cp:coreProperties>
</file>